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theme/theme11.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4.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5.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6.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78" r:id="rId12"/>
    <p:sldMasterId id="2147484899" r:id="rId13"/>
    <p:sldMasterId id="2147484911" r:id="rId14"/>
    <p:sldMasterId id="2147484938" r:id="rId15"/>
    <p:sldMasterId id="2147484969" r:id="rId16"/>
    <p:sldMasterId id="2147485019" r:id="rId17"/>
    <p:sldMasterId id="2147485048" r:id="rId18"/>
    <p:sldMasterId id="2147485074" r:id="rId19"/>
    <p:sldMasterId id="2147485112" r:id="rId20"/>
    <p:sldMasterId id="2147485148" r:id="rId21"/>
    <p:sldMasterId id="2147485162" r:id="rId22"/>
    <p:sldMasterId id="2147485194" r:id="rId23"/>
    <p:sldMasterId id="2147485241" r:id="rId24"/>
  </p:sldMasterIdLst>
  <p:notesMasterIdLst>
    <p:notesMasterId r:id="rId94"/>
  </p:notesMasterIdLst>
  <p:handoutMasterIdLst>
    <p:handoutMasterId r:id="rId95"/>
  </p:handoutMasterIdLst>
  <p:sldIdLst>
    <p:sldId id="1619" r:id="rId25"/>
    <p:sldId id="1620" r:id="rId26"/>
    <p:sldId id="1621" r:id="rId27"/>
    <p:sldId id="1496" r:id="rId28"/>
    <p:sldId id="1497" r:id="rId29"/>
    <p:sldId id="1585" r:id="rId30"/>
    <p:sldId id="1491" r:id="rId31"/>
    <p:sldId id="1492" r:id="rId32"/>
    <p:sldId id="1539" r:id="rId33"/>
    <p:sldId id="1540" r:id="rId34"/>
    <p:sldId id="1543" r:id="rId35"/>
    <p:sldId id="1542" r:id="rId36"/>
    <p:sldId id="1541" r:id="rId37"/>
    <p:sldId id="1490" r:id="rId38"/>
    <p:sldId id="1530" r:id="rId39"/>
    <p:sldId id="1498" r:id="rId40"/>
    <p:sldId id="1622" r:id="rId41"/>
    <p:sldId id="1626" r:id="rId42"/>
    <p:sldId id="1627" r:id="rId43"/>
    <p:sldId id="1625" r:id="rId44"/>
    <p:sldId id="1623" r:id="rId45"/>
    <p:sldId id="1628" r:id="rId46"/>
    <p:sldId id="1624" r:id="rId47"/>
    <p:sldId id="1629" r:id="rId48"/>
    <p:sldId id="1605" r:id="rId49"/>
    <p:sldId id="1509" r:id="rId50"/>
    <p:sldId id="1510" r:id="rId51"/>
    <p:sldId id="1597" r:id="rId52"/>
    <p:sldId id="1598" r:id="rId53"/>
    <p:sldId id="1599" r:id="rId54"/>
    <p:sldId id="1600" r:id="rId55"/>
    <p:sldId id="1601" r:id="rId56"/>
    <p:sldId id="1435" r:id="rId57"/>
    <p:sldId id="1646" r:id="rId58"/>
    <p:sldId id="1630" r:id="rId59"/>
    <p:sldId id="1631" r:id="rId60"/>
    <p:sldId id="1632" r:id="rId61"/>
    <p:sldId id="1593" r:id="rId62"/>
    <p:sldId id="1551" r:id="rId63"/>
    <p:sldId id="1552" r:id="rId64"/>
    <p:sldId id="1546" r:id="rId65"/>
    <p:sldId id="1645" r:id="rId66"/>
    <p:sldId id="1608" r:id="rId67"/>
    <p:sldId id="1594" r:id="rId68"/>
    <p:sldId id="1559" r:id="rId69"/>
    <p:sldId id="1581" r:id="rId70"/>
    <p:sldId id="1582" r:id="rId71"/>
    <p:sldId id="1521" r:id="rId72"/>
    <p:sldId id="1583" r:id="rId73"/>
    <p:sldId id="1522" r:id="rId74"/>
    <p:sldId id="1575" r:id="rId75"/>
    <p:sldId id="1576" r:id="rId76"/>
    <p:sldId id="1578" r:id="rId77"/>
    <p:sldId id="1579" r:id="rId78"/>
    <p:sldId id="1484" r:id="rId79"/>
    <p:sldId id="1607" r:id="rId80"/>
    <p:sldId id="1633" r:id="rId81"/>
    <p:sldId id="1634" r:id="rId82"/>
    <p:sldId id="1635" r:id="rId83"/>
    <p:sldId id="1636" r:id="rId84"/>
    <p:sldId id="1637" r:id="rId85"/>
    <p:sldId id="1638" r:id="rId86"/>
    <p:sldId id="1639" r:id="rId87"/>
    <p:sldId id="1640" r:id="rId88"/>
    <p:sldId id="1641" r:id="rId89"/>
    <p:sldId id="1642" r:id="rId90"/>
    <p:sldId id="1643" r:id="rId91"/>
    <p:sldId id="1566" r:id="rId92"/>
    <p:sldId id="1366" r:id="rId93"/>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88343" autoAdjust="0"/>
  </p:normalViewPr>
  <p:slideViewPr>
    <p:cSldViewPr snapToGrid="0">
      <p:cViewPr varScale="1">
        <p:scale>
          <a:sx n="82" d="100"/>
          <a:sy n="82" d="100"/>
        </p:scale>
        <p:origin x="76" y="460"/>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14.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slide" Target="slides/slide26.xml"/><Relationship Id="rId55" Type="http://schemas.openxmlformats.org/officeDocument/2006/relationships/slide" Target="slides/slide31.xml"/><Relationship Id="rId63" Type="http://schemas.openxmlformats.org/officeDocument/2006/relationships/slide" Target="slides/slide39.xml"/><Relationship Id="rId68" Type="http://schemas.openxmlformats.org/officeDocument/2006/relationships/slide" Target="slides/slide44.xml"/><Relationship Id="rId76" Type="http://schemas.openxmlformats.org/officeDocument/2006/relationships/slide" Target="slides/slide52.xml"/><Relationship Id="rId84" Type="http://schemas.openxmlformats.org/officeDocument/2006/relationships/slide" Target="slides/slide60.xml"/><Relationship Id="rId89" Type="http://schemas.openxmlformats.org/officeDocument/2006/relationships/slide" Target="slides/slide65.xml"/><Relationship Id="rId97"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47.xml"/><Relationship Id="rId92" Type="http://schemas.openxmlformats.org/officeDocument/2006/relationships/slide" Target="slides/slide68.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5.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slide" Target="slides/slide50.xml"/><Relationship Id="rId79" Type="http://schemas.openxmlformats.org/officeDocument/2006/relationships/slide" Target="slides/slide55.xml"/><Relationship Id="rId87" Type="http://schemas.openxmlformats.org/officeDocument/2006/relationships/slide" Target="slides/slide63.xml"/><Relationship Id="rId5" Type="http://schemas.openxmlformats.org/officeDocument/2006/relationships/customXml" Target="../customXml/item5.xml"/><Relationship Id="rId61" Type="http://schemas.openxmlformats.org/officeDocument/2006/relationships/slide" Target="slides/slide37.xml"/><Relationship Id="rId82" Type="http://schemas.openxmlformats.org/officeDocument/2006/relationships/slide" Target="slides/slide58.xml"/><Relationship Id="rId90" Type="http://schemas.openxmlformats.org/officeDocument/2006/relationships/slide" Target="slides/slide66.xml"/><Relationship Id="rId95" Type="http://schemas.openxmlformats.org/officeDocument/2006/relationships/handoutMaster" Target="handoutMasters/handoutMaster1.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8" Type="http://schemas.openxmlformats.org/officeDocument/2006/relationships/slideMaster" Target="slideMasters/slideMaster1.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slide" Target="slides/slide61.xml"/><Relationship Id="rId93" Type="http://schemas.openxmlformats.org/officeDocument/2006/relationships/slide" Target="slides/slide69.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1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slide" Target="slides/slide59.xml"/><Relationship Id="rId88" Type="http://schemas.openxmlformats.org/officeDocument/2006/relationships/slide" Target="slides/slide64.xml"/><Relationship Id="rId91" Type="http://schemas.openxmlformats.org/officeDocument/2006/relationships/slide" Target="slides/slide6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slideMaster" Target="slideMasters/slideMaster3.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slide" Target="slides/slide6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5/6/2016 10:53 AM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5/6/2016 10:53 AM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5/6/2016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20</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5/6/2016 10:53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863700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Points to land:</a:t>
            </a:r>
          </a:p>
          <a:p>
            <a:pPr marL="285750" indent="-285750">
              <a:buFont typeface="Arial" panose="020B0604020202020204" pitchFamily="34" charset="0"/>
              <a:buChar char="•"/>
            </a:pPr>
            <a:r>
              <a:rPr lang="en-US" dirty="0"/>
              <a:t>Imagine what you could do…</a:t>
            </a:r>
          </a:p>
          <a:p>
            <a:pPr marL="0" indent="0">
              <a:buNone/>
            </a:pPr>
            <a:r>
              <a:rPr lang="en-US" dirty="0">
                <a:sym typeface="Wingdings" panose="05000000000000000000" pitchFamily="2" charset="2"/>
              </a:rPr>
              <a:t> </a:t>
            </a:r>
            <a:r>
              <a:rPr lang="en-US" dirty="0"/>
              <a:t>360,000 concurrent cores</a:t>
            </a:r>
          </a:p>
          <a:p>
            <a:pPr marL="0" indent="0">
              <a:buNone/>
            </a:pPr>
            <a:r>
              <a:rPr lang="en-US" dirty="0">
                <a:sym typeface="Wingdings" panose="05000000000000000000" pitchFamily="2" charset="2"/>
              </a:rPr>
              <a:t> </a:t>
            </a:r>
            <a:r>
              <a:rPr lang="en-US" dirty="0"/>
              <a:t>Have EA tell the story</a:t>
            </a:r>
          </a:p>
          <a:p>
            <a:pPr marL="0" indent="0">
              <a:buNone/>
            </a:pPr>
            <a:r>
              <a:rPr lang="en-US" dirty="0">
                <a:sym typeface="Wingdings" panose="05000000000000000000" pitchFamily="2" charset="2"/>
              </a:rPr>
              <a:t> </a:t>
            </a:r>
            <a:r>
              <a:rPr lang="en-US" dirty="0"/>
              <a:t>Assume we don't run out of capacity</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88453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24</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33</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5/6/2016 10:53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5/6/2016 10:53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45</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5/6/2016 10:53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46</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5/6/2016 10:53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5/6/2016 10:53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47</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5/6/2016 10:53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48</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main dashboard for Azure Security</a:t>
            </a:r>
            <a:r>
              <a:rPr lang="en-US" baseline="0" dirty="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a:t>
            </a:r>
            <a:r>
              <a:rPr lang="en-US" baseline="0" dirty="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a:t>
            </a:r>
            <a:r>
              <a:rPr lang="en-US" baseline="0" dirty="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5/6/2016 10:53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59</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5/6/2016 10:53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5/6/2016 10:53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5/6/2016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5/6/2016 10:53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5/6/2016 10:53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6.png"/><Relationship Id="rId2" Type="http://schemas.openxmlformats.org/officeDocument/2006/relationships/image" Target="../media/image39.emf"/><Relationship Id="rId1" Type="http://schemas.openxmlformats.org/officeDocument/2006/relationships/slideMaster" Target="../slideMasters/slideMaster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9.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 Id="rId4" Type="http://schemas.openxmlformats.org/officeDocument/2006/relationships/image" Target="../media/image27.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13.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81260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theme" Target="../theme/theme10.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1.xml"/><Relationship Id="rId1"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image" Target="../media/image17.png"/><Relationship Id="rId3" Type="http://schemas.openxmlformats.org/officeDocument/2006/relationships/slideLayout" Target="../slideLayouts/slideLayout230.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theme" Target="../theme/theme12.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slideLayout" Target="../slideLayouts/slideLayout258.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image" Target="../media/image17.png"/><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theme" Target="../theme/theme13.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14.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image" Target="../media/image17.png"/><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10" Type="http://schemas.openxmlformats.org/officeDocument/2006/relationships/slideLayout" Target="../slideLayouts/slideLayout320.xml"/><Relationship Id="rId19" Type="http://schemas.openxmlformats.org/officeDocument/2006/relationships/theme" Target="../theme/theme15.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slideLayout" Target="../slideLayouts/slideLayout354.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34" Type="http://schemas.openxmlformats.org/officeDocument/2006/relationships/image" Target="../media/image115.png"/><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33" Type="http://schemas.openxmlformats.org/officeDocument/2006/relationships/theme" Target="../theme/theme16.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29" Type="http://schemas.openxmlformats.org/officeDocument/2006/relationships/slideLayout" Target="../slideLayouts/slideLayout357.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32" Type="http://schemas.openxmlformats.org/officeDocument/2006/relationships/slideLayout" Target="../slideLayouts/slideLayout360.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28" Type="http://schemas.openxmlformats.org/officeDocument/2006/relationships/slideLayout" Target="../slideLayouts/slideLayout356.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31" Type="http://schemas.openxmlformats.org/officeDocument/2006/relationships/slideLayout" Target="../slideLayouts/slideLayout359.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 Id="rId27" Type="http://schemas.openxmlformats.org/officeDocument/2006/relationships/slideLayout" Target="../slideLayouts/slideLayout355.xml"/><Relationship Id="rId30" Type="http://schemas.openxmlformats.org/officeDocument/2006/relationships/slideLayout" Target="../slideLayouts/slideLayout358.xml"/><Relationship Id="rId35" Type="http://schemas.openxmlformats.org/officeDocument/2006/relationships/image" Target="../media/image2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3" Type="http://schemas.openxmlformats.org/officeDocument/2006/relationships/slideLayout" Target="../slideLayouts/slideLayout363.xml"/><Relationship Id="rId21" Type="http://schemas.openxmlformats.org/officeDocument/2006/relationships/slideLayout" Target="../slideLayouts/slideLayout381.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0" Type="http://schemas.openxmlformats.org/officeDocument/2006/relationships/slideLayout" Target="../slideLayouts/slideLayout380.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5" Type="http://schemas.openxmlformats.org/officeDocument/2006/relationships/slideLayout" Target="../slideLayouts/slideLayout375.xml"/><Relationship Id="rId23" Type="http://schemas.openxmlformats.org/officeDocument/2006/relationships/image" Target="../media/image17.png"/><Relationship Id="rId10" Type="http://schemas.openxmlformats.org/officeDocument/2006/relationships/slideLayout" Target="../slideLayouts/slideLayout370.xml"/><Relationship Id="rId19" Type="http://schemas.openxmlformats.org/officeDocument/2006/relationships/slideLayout" Target="../slideLayouts/slideLayout379.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slideLayout" Target="../slideLayouts/slideLayout374.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17.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4.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image" Target="../media/image33.pn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6.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image" Target="../media/image33.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theme" Target="../theme/theme8.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image" Target="../media/image17.png"/><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theme" Target="../theme/theme9.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0" r:id="rId18"/>
    <p:sldLayoutId id="2147485231"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1.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26" Type="http://schemas.openxmlformats.org/officeDocument/2006/relationships/image" Target="../media/image148.png"/><Relationship Id="rId3" Type="http://schemas.openxmlformats.org/officeDocument/2006/relationships/image" Target="../media/image123.emf"/><Relationship Id="rId21" Type="http://schemas.openxmlformats.org/officeDocument/2006/relationships/image" Target="../media/image143.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5" Type="http://schemas.openxmlformats.org/officeDocument/2006/relationships/image" Target="../media/image147.png"/><Relationship Id="rId2" Type="http://schemas.openxmlformats.org/officeDocument/2006/relationships/notesSlide" Target="../notesSlides/notesSlide6.xml"/><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76.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6.jpg"/><Relationship Id="rId5" Type="http://schemas.openxmlformats.org/officeDocument/2006/relationships/image" Target="../media/image127.emf"/><Relationship Id="rId15" Type="http://schemas.openxmlformats.org/officeDocument/2006/relationships/image" Target="../media/image137.jpeg"/><Relationship Id="rId23" Type="http://schemas.openxmlformats.org/officeDocument/2006/relationships/image" Target="../media/image145.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4.emf"/><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4.png"/></Relationships>
</file>

<file path=ppt/slides/_rels/slide1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23.emf"/><Relationship Id="rId7" Type="http://schemas.openxmlformats.org/officeDocument/2006/relationships/image" Target="../media/image150.jp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149.emf"/><Relationship Id="rId11" Type="http://schemas.openxmlformats.org/officeDocument/2006/relationships/image" Target="../media/image154.png"/><Relationship Id="rId5" Type="http://schemas.openxmlformats.org/officeDocument/2006/relationships/image" Target="../media/image127.emf"/><Relationship Id="rId10" Type="http://schemas.openxmlformats.org/officeDocument/2006/relationships/image" Target="../media/image153.png"/><Relationship Id="rId4" Type="http://schemas.openxmlformats.org/officeDocument/2006/relationships/image" Target="../media/image124.emf"/><Relationship Id="rId9" Type="http://schemas.openxmlformats.org/officeDocument/2006/relationships/image" Target="../media/image152.png"/></Relationships>
</file>

<file path=ppt/slides/_rels/slide12.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3.emf"/><Relationship Id="rId7" Type="http://schemas.openxmlformats.org/officeDocument/2006/relationships/image" Target="../media/image156.emf"/><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155.emf"/><Relationship Id="rId5" Type="http://schemas.openxmlformats.org/officeDocument/2006/relationships/image" Target="../media/image127.emf"/><Relationship Id="rId10" Type="http://schemas.openxmlformats.org/officeDocument/2006/relationships/image" Target="../media/image158.png"/><Relationship Id="rId4" Type="http://schemas.openxmlformats.org/officeDocument/2006/relationships/image" Target="../media/image124.emf"/><Relationship Id="rId9" Type="http://schemas.openxmlformats.org/officeDocument/2006/relationships/image" Target="../media/image157.emf"/></Relationships>
</file>

<file path=ppt/slides/_rels/slide1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jpeg"/><Relationship Id="rId18" Type="http://schemas.openxmlformats.org/officeDocument/2006/relationships/image" Target="../media/image171.png"/><Relationship Id="rId26" Type="http://schemas.openxmlformats.org/officeDocument/2006/relationships/image" Target="../media/image179.jpeg"/><Relationship Id="rId3" Type="http://schemas.openxmlformats.org/officeDocument/2006/relationships/image" Target="../media/image123.emf"/><Relationship Id="rId21" Type="http://schemas.openxmlformats.org/officeDocument/2006/relationships/image" Target="../media/image174.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jpeg"/><Relationship Id="rId25" Type="http://schemas.openxmlformats.org/officeDocument/2006/relationships/image" Target="../media/image178.png"/><Relationship Id="rId33" Type="http://schemas.openxmlformats.org/officeDocument/2006/relationships/image" Target="../media/image184.png"/><Relationship Id="rId2" Type="http://schemas.openxmlformats.org/officeDocument/2006/relationships/notesSlide" Target="../notesSlides/notesSlide9.xml"/><Relationship Id="rId16" Type="http://schemas.openxmlformats.org/officeDocument/2006/relationships/image" Target="../media/image169.jpeg"/><Relationship Id="rId20" Type="http://schemas.openxmlformats.org/officeDocument/2006/relationships/image" Target="../media/image173.jpeg"/><Relationship Id="rId29" Type="http://schemas.openxmlformats.org/officeDocument/2006/relationships/image" Target="../media/image181.jpeg"/><Relationship Id="rId1" Type="http://schemas.openxmlformats.org/officeDocument/2006/relationships/slideLayout" Target="../slideLayouts/slideLayout76.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3.jpeg"/><Relationship Id="rId5" Type="http://schemas.openxmlformats.org/officeDocument/2006/relationships/image" Target="../media/image127.emf"/><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0.png"/><Relationship Id="rId10" Type="http://schemas.openxmlformats.org/officeDocument/2006/relationships/image" Target="../media/image163.png"/><Relationship Id="rId19" Type="http://schemas.openxmlformats.org/officeDocument/2006/relationships/image" Target="../media/image172.jpeg"/><Relationship Id="rId31" Type="http://schemas.openxmlformats.org/officeDocument/2006/relationships/image" Target="../media/image182.jpeg"/><Relationship Id="rId4" Type="http://schemas.openxmlformats.org/officeDocument/2006/relationships/image" Target="../media/image124.emf"/><Relationship Id="rId9" Type="http://schemas.openxmlformats.org/officeDocument/2006/relationships/image" Target="../media/image162.png"/><Relationship Id="rId14" Type="http://schemas.openxmlformats.org/officeDocument/2006/relationships/image" Target="../media/image167.jpg"/><Relationship Id="rId22" Type="http://schemas.openxmlformats.org/officeDocument/2006/relationships/image" Target="../media/image175.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7.xml"/></Relationships>
</file>

<file path=ppt/slides/_rels/slide15.xml.rels><?xml version="1.0" encoding="UTF-8" standalone="yes"?>
<Relationships xmlns="http://schemas.openxmlformats.org/package/2006/relationships"><Relationship Id="rId8" Type="http://schemas.openxmlformats.org/officeDocument/2006/relationships/image" Target="../media/image190.jpeg"/><Relationship Id="rId13" Type="http://schemas.openxmlformats.org/officeDocument/2006/relationships/image" Target="../media/image195.png"/><Relationship Id="rId18" Type="http://schemas.openxmlformats.org/officeDocument/2006/relationships/image" Target="../media/image200.png"/><Relationship Id="rId26" Type="http://schemas.openxmlformats.org/officeDocument/2006/relationships/image" Target="../media/image208.jpeg"/><Relationship Id="rId3" Type="http://schemas.openxmlformats.org/officeDocument/2006/relationships/image" Target="../media/image185.jpg"/><Relationship Id="rId21" Type="http://schemas.openxmlformats.org/officeDocument/2006/relationships/image" Target="../media/image203.jpeg"/><Relationship Id="rId7" Type="http://schemas.openxmlformats.org/officeDocument/2006/relationships/image" Target="../media/image189.emf"/><Relationship Id="rId12" Type="http://schemas.openxmlformats.org/officeDocument/2006/relationships/image" Target="../media/image194.png"/><Relationship Id="rId17" Type="http://schemas.openxmlformats.org/officeDocument/2006/relationships/image" Target="../media/image199.jpg"/><Relationship Id="rId25" Type="http://schemas.openxmlformats.org/officeDocument/2006/relationships/image" Target="../media/image207.jpeg"/><Relationship Id="rId2" Type="http://schemas.openxmlformats.org/officeDocument/2006/relationships/notesSlide" Target="../notesSlides/notesSlide11.xml"/><Relationship Id="rId16" Type="http://schemas.openxmlformats.org/officeDocument/2006/relationships/image" Target="../media/image198.png"/><Relationship Id="rId20" Type="http://schemas.openxmlformats.org/officeDocument/2006/relationships/image" Target="../media/image202.jpeg"/><Relationship Id="rId29" Type="http://schemas.openxmlformats.org/officeDocument/2006/relationships/image" Target="../media/image211.jpeg"/><Relationship Id="rId1" Type="http://schemas.openxmlformats.org/officeDocument/2006/relationships/slideLayout" Target="../slideLayouts/slideLayout227.xml"/><Relationship Id="rId6" Type="http://schemas.openxmlformats.org/officeDocument/2006/relationships/image" Target="../media/image188.jpg"/><Relationship Id="rId11" Type="http://schemas.openxmlformats.org/officeDocument/2006/relationships/image" Target="../media/image193.png"/><Relationship Id="rId24" Type="http://schemas.openxmlformats.org/officeDocument/2006/relationships/image" Target="../media/image206.png"/><Relationship Id="rId32" Type="http://schemas.openxmlformats.org/officeDocument/2006/relationships/image" Target="../media/image214.jpeg"/><Relationship Id="rId5" Type="http://schemas.openxmlformats.org/officeDocument/2006/relationships/image" Target="../media/image187.jpg"/><Relationship Id="rId15" Type="http://schemas.openxmlformats.org/officeDocument/2006/relationships/image" Target="../media/image197.png"/><Relationship Id="rId23" Type="http://schemas.openxmlformats.org/officeDocument/2006/relationships/image" Target="../media/image205.jpeg"/><Relationship Id="rId28" Type="http://schemas.openxmlformats.org/officeDocument/2006/relationships/image" Target="../media/image210.png"/><Relationship Id="rId10" Type="http://schemas.openxmlformats.org/officeDocument/2006/relationships/image" Target="../media/image192.png"/><Relationship Id="rId19" Type="http://schemas.openxmlformats.org/officeDocument/2006/relationships/image" Target="../media/image201.jpeg"/><Relationship Id="rId31" Type="http://schemas.openxmlformats.org/officeDocument/2006/relationships/image" Target="../media/image213.png"/><Relationship Id="rId4" Type="http://schemas.openxmlformats.org/officeDocument/2006/relationships/image" Target="../media/image186.jpg"/><Relationship Id="rId9" Type="http://schemas.openxmlformats.org/officeDocument/2006/relationships/image" Target="../media/image191.png"/><Relationship Id="rId14" Type="http://schemas.openxmlformats.org/officeDocument/2006/relationships/image" Target="../media/image196.jpeg"/><Relationship Id="rId22" Type="http://schemas.openxmlformats.org/officeDocument/2006/relationships/image" Target="../media/image204.jpeg"/><Relationship Id="rId27" Type="http://schemas.openxmlformats.org/officeDocument/2006/relationships/image" Target="../media/image209.png"/><Relationship Id="rId30" Type="http://schemas.openxmlformats.org/officeDocument/2006/relationships/image" Target="../media/image2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4.xml"/></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48.png"/><Relationship Id="rId21" Type="http://schemas.openxmlformats.org/officeDocument/2006/relationships/image" Target="../media/image95.png"/><Relationship Id="rId7" Type="http://schemas.openxmlformats.org/officeDocument/2006/relationships/image" Target="../media/image49.png"/><Relationship Id="rId12" Type="http://schemas.openxmlformats.org/officeDocument/2006/relationships/image" Target="../media/image84.png"/><Relationship Id="rId17" Type="http://schemas.openxmlformats.org/officeDocument/2006/relationships/image" Target="../media/image216.emf"/><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93.png"/><Relationship Id="rId1" Type="http://schemas.openxmlformats.org/officeDocument/2006/relationships/slideLayout" Target="../slideLayouts/slideLayout214.xml"/><Relationship Id="rId6" Type="http://schemas.openxmlformats.org/officeDocument/2006/relationships/image" Target="../media/image53.png"/><Relationship Id="rId11" Type="http://schemas.openxmlformats.org/officeDocument/2006/relationships/image" Target="../media/image215.emf"/><Relationship Id="rId24" Type="http://schemas.openxmlformats.org/officeDocument/2006/relationships/image" Target="../media/image92.png"/><Relationship Id="rId5" Type="http://schemas.openxmlformats.org/officeDocument/2006/relationships/image" Target="../media/image51.png"/><Relationship Id="rId15" Type="http://schemas.openxmlformats.org/officeDocument/2006/relationships/image" Target="../media/image88.png"/><Relationship Id="rId23" Type="http://schemas.openxmlformats.org/officeDocument/2006/relationships/image" Target="../media/image80.png"/><Relationship Id="rId10" Type="http://schemas.openxmlformats.org/officeDocument/2006/relationships/image" Target="../media/image52.png"/><Relationship Id="rId19" Type="http://schemas.openxmlformats.org/officeDocument/2006/relationships/image" Target="../media/image96.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86.png"/><Relationship Id="rId22"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notesSlide" Target="../notesSlides/notesSlide14.xml"/><Relationship Id="rId1" Type="http://schemas.openxmlformats.org/officeDocument/2006/relationships/slideLayout" Target="../slideLayouts/slideLayout223.xml"/></Relationships>
</file>

<file path=ppt/slides/_rels/slide1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224.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9" Type="http://schemas.openxmlformats.org/officeDocument/2006/relationships/image" Target="../media/image2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2.xml"/></Relationships>
</file>

<file path=ppt/slides/_rels/slide2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emf"/><Relationship Id="rId7" Type="http://schemas.openxmlformats.org/officeDocument/2006/relationships/image" Target="../media/image229.emf"/><Relationship Id="rId2" Type="http://schemas.openxmlformats.org/officeDocument/2006/relationships/notesSlide" Target="../notesSlides/notesSlide17.xml"/><Relationship Id="rId1" Type="http://schemas.openxmlformats.org/officeDocument/2006/relationships/slideLayout" Target="../slideLayouts/slideLayout210.xml"/><Relationship Id="rId6" Type="http://schemas.openxmlformats.org/officeDocument/2006/relationships/image" Target="../media/image228.emf"/><Relationship Id="rId5" Type="http://schemas.openxmlformats.org/officeDocument/2006/relationships/image" Target="../media/image227.emf"/><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8.xml"/><Relationship Id="rId1" Type="http://schemas.openxmlformats.org/officeDocument/2006/relationships/slideLayout" Target="../slideLayouts/slideLayout225.xml"/></Relationships>
</file>

<file path=ppt/slides/_rels/slide23.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image" Target="../media/image225.emf"/><Relationship Id="rId1" Type="http://schemas.openxmlformats.org/officeDocument/2006/relationships/slideLayout" Target="../slideLayouts/slideLayout210.xml"/></Relationships>
</file>

<file path=ppt/slides/_rels/slide2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9.xml"/><Relationship Id="rId1" Type="http://schemas.openxmlformats.org/officeDocument/2006/relationships/slideLayout" Target="../slideLayouts/slideLayout226.xml"/></Relationships>
</file>

<file path=ppt/slides/_rels/slide25.x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image" Target="../media/image83.png"/><Relationship Id="rId3" Type="http://schemas.openxmlformats.org/officeDocument/2006/relationships/image" Target="../media/image121.emf"/><Relationship Id="rId7" Type="http://schemas.openxmlformats.org/officeDocument/2006/relationships/image" Target="../media/image78.png"/><Relationship Id="rId12" Type="http://schemas.openxmlformats.org/officeDocument/2006/relationships/image" Target="../media/image70.png"/><Relationship Id="rId17"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image" Target="../media/image60.png"/><Relationship Id="rId1" Type="http://schemas.openxmlformats.org/officeDocument/2006/relationships/slideLayout" Target="../slideLayouts/slideLayout214.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81.png"/><Relationship Id="rId10" Type="http://schemas.openxmlformats.org/officeDocument/2006/relationships/image" Target="../media/image71.png"/><Relationship Id="rId4" Type="http://schemas.openxmlformats.org/officeDocument/2006/relationships/image" Target="../media/image120.png"/><Relationship Id="rId9" Type="http://schemas.openxmlformats.org/officeDocument/2006/relationships/image" Target="../media/image68.png"/><Relationship Id="rId14" Type="http://schemas.openxmlformats.org/officeDocument/2006/relationships/image" Target="../media/image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6.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5.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28.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39.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8.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7.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240.png"/></Relationships>
</file>

<file path=ppt/slides/_rels/slide29.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1.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6.xml"/></Relationships>
</file>

<file path=ppt/slides/_rels/slide3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2.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s>
</file>

<file path=ppt/slides/_rels/slide31.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45.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4.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3.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3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33.xml.rels><?xml version="1.0" encoding="UTF-8" standalone="yes"?>
<Relationships xmlns="http://schemas.openxmlformats.org/package/2006/relationships"><Relationship Id="rId8" Type="http://schemas.openxmlformats.org/officeDocument/2006/relationships/image" Target="../media/image251.emf"/><Relationship Id="rId3" Type="http://schemas.openxmlformats.org/officeDocument/2006/relationships/image" Target="../media/image246.png"/><Relationship Id="rId7" Type="http://schemas.openxmlformats.org/officeDocument/2006/relationships/image" Target="../media/image250.emf"/><Relationship Id="rId2" Type="http://schemas.openxmlformats.org/officeDocument/2006/relationships/notesSlide" Target="../notesSlides/notesSlide21.xml"/><Relationship Id="rId1" Type="http://schemas.openxmlformats.org/officeDocument/2006/relationships/slideLayout" Target="../slideLayouts/slideLayout147.xml"/><Relationship Id="rId6" Type="http://schemas.openxmlformats.org/officeDocument/2006/relationships/image" Target="../media/image249.emf"/><Relationship Id="rId5" Type="http://schemas.openxmlformats.org/officeDocument/2006/relationships/image" Target="../media/image248.emf"/><Relationship Id="rId4" Type="http://schemas.openxmlformats.org/officeDocument/2006/relationships/image" Target="../media/image2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5.xml.rels><?xml version="1.0" encoding="UTF-8" standalone="yes"?>
<Relationships xmlns="http://schemas.openxmlformats.org/package/2006/relationships"><Relationship Id="rId2" Type="http://schemas.openxmlformats.org/officeDocument/2006/relationships/image" Target="../media/image252.tmp"/><Relationship Id="rId1" Type="http://schemas.openxmlformats.org/officeDocument/2006/relationships/slideLayout" Target="../slideLayouts/slideLayout169.xml"/></Relationships>
</file>

<file path=ppt/slides/_rels/slide3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3.png"/><Relationship Id="rId7" Type="http://schemas.openxmlformats.org/officeDocument/2006/relationships/image" Target="../media/image255.png"/><Relationship Id="rId2" Type="http://schemas.openxmlformats.org/officeDocument/2006/relationships/notesSlide" Target="../notesSlides/notesSlide22.xml"/><Relationship Id="rId1" Type="http://schemas.openxmlformats.org/officeDocument/2006/relationships/slideLayout" Target="../slideLayouts/slideLayout170.xml"/><Relationship Id="rId6" Type="http://schemas.microsoft.com/office/2007/relationships/hdphoto" Target="../media/hdphoto3.wdp"/><Relationship Id="rId5" Type="http://schemas.openxmlformats.org/officeDocument/2006/relationships/image" Target="../media/image254.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171.xml"/><Relationship Id="rId6" Type="http://schemas.openxmlformats.org/officeDocument/2006/relationships/image" Target="../media/image259.png"/><Relationship Id="rId5" Type="http://schemas.openxmlformats.org/officeDocument/2006/relationships/image" Target="../media/image258.png"/><Relationship Id="rId10" Type="http://schemas.microsoft.com/office/2007/relationships/hdphoto" Target="../media/hdphoto5.wdp"/><Relationship Id="rId4" Type="http://schemas.openxmlformats.org/officeDocument/2006/relationships/image" Target="../media/image257.png"/><Relationship Id="rId9" Type="http://schemas.openxmlformats.org/officeDocument/2006/relationships/image" Target="../media/image262.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263.emf"/><Relationship Id="rId3" Type="http://schemas.openxmlformats.org/officeDocument/2006/relationships/image" Target="../media/image121.emf"/><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14.xml"/><Relationship Id="rId6" Type="http://schemas.openxmlformats.org/officeDocument/2006/relationships/image" Target="../media/image63.png"/><Relationship Id="rId11" Type="http://schemas.openxmlformats.org/officeDocument/2006/relationships/image" Target="../media/image77.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120.png"/><Relationship Id="rId9" Type="http://schemas.openxmlformats.org/officeDocument/2006/relationships/image" Target="../media/image72.png"/><Relationship Id="rId1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image" Target="../media/image270.emf"/><Relationship Id="rId3" Type="http://schemas.openxmlformats.org/officeDocument/2006/relationships/image" Target="../media/image265.emf"/><Relationship Id="rId7" Type="http://schemas.openxmlformats.org/officeDocument/2006/relationships/image" Target="../media/image269.emf"/><Relationship Id="rId2" Type="http://schemas.openxmlformats.org/officeDocument/2006/relationships/image" Target="../media/image264.emf"/><Relationship Id="rId1" Type="http://schemas.openxmlformats.org/officeDocument/2006/relationships/slideLayout" Target="../slideLayouts/slideLayout218.xml"/><Relationship Id="rId6" Type="http://schemas.openxmlformats.org/officeDocument/2006/relationships/image" Target="../media/image268.emf"/><Relationship Id="rId5" Type="http://schemas.openxmlformats.org/officeDocument/2006/relationships/image" Target="../media/image267.emf"/><Relationship Id="rId10" Type="http://schemas.openxmlformats.org/officeDocument/2006/relationships/image" Target="../media/image272.emf"/><Relationship Id="rId4" Type="http://schemas.openxmlformats.org/officeDocument/2006/relationships/image" Target="../media/image266.emf"/><Relationship Id="rId9" Type="http://schemas.openxmlformats.org/officeDocument/2006/relationships/image" Target="../media/image27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40.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slideLayout" Target="../slideLayouts/slideLayout218.xml"/><Relationship Id="rId6" Type="http://schemas.openxmlformats.org/officeDocument/2006/relationships/image" Target="../media/image264.emf"/><Relationship Id="rId5" Type="http://schemas.openxmlformats.org/officeDocument/2006/relationships/image" Target="../media/image268.emf"/><Relationship Id="rId4" Type="http://schemas.openxmlformats.org/officeDocument/2006/relationships/image" Target="../media/image267.emf"/></Relationships>
</file>

<file path=ppt/slides/_rels/slide4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emf"/><Relationship Id="rId1" Type="http://schemas.openxmlformats.org/officeDocument/2006/relationships/slideLayout" Target="../slideLayouts/slideLayout198.xml"/></Relationships>
</file>

<file path=ppt/slides/_rels/slide42.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image" Target="../media/image279.emf"/><Relationship Id="rId2" Type="http://schemas.openxmlformats.org/officeDocument/2006/relationships/notesSlide" Target="../notesSlides/notesSlide25.xml"/><Relationship Id="rId1" Type="http://schemas.openxmlformats.org/officeDocument/2006/relationships/slideLayout" Target="../slideLayouts/slideLayout367.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 Id="rId9" Type="http://schemas.openxmlformats.org/officeDocument/2006/relationships/image" Target="../media/image281.png"/></Relationships>
</file>

<file path=ppt/slides/_rels/slide43.xml.rels><?xml version="1.0" encoding="UTF-8" standalone="yes"?>
<Relationships xmlns="http://schemas.openxmlformats.org/package/2006/relationships"><Relationship Id="rId3" Type="http://schemas.openxmlformats.org/officeDocument/2006/relationships/image" Target="../media/image282.emf"/><Relationship Id="rId2" Type="http://schemas.openxmlformats.org/officeDocument/2006/relationships/notesSlide" Target="../notesSlides/notesSlide26.xml"/><Relationship Id="rId1" Type="http://schemas.openxmlformats.org/officeDocument/2006/relationships/slideLayout" Target="../slideLayouts/slideLayout207.xml"/></Relationships>
</file>

<file path=ppt/slides/_rels/slide44.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283.emf"/><Relationship Id="rId2" Type="http://schemas.openxmlformats.org/officeDocument/2006/relationships/notesSlide" Target="../notesSlides/notesSlide27.xml"/><Relationship Id="rId1" Type="http://schemas.openxmlformats.org/officeDocument/2006/relationships/slideLayout" Target="../slideLayouts/slideLayout214.xml"/><Relationship Id="rId6" Type="http://schemas.openxmlformats.org/officeDocument/2006/relationships/image" Target="../media/image249.emf"/><Relationship Id="rId5" Type="http://schemas.openxmlformats.org/officeDocument/2006/relationships/image" Target="../media/image64.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8" Type="http://schemas.openxmlformats.org/officeDocument/2006/relationships/image" Target="../media/image288.emf"/><Relationship Id="rId3" Type="http://schemas.openxmlformats.org/officeDocument/2006/relationships/image" Target="../media/image273.emf"/><Relationship Id="rId7" Type="http://schemas.openxmlformats.org/officeDocument/2006/relationships/image" Target="../media/image287.emf"/><Relationship Id="rId2" Type="http://schemas.openxmlformats.org/officeDocument/2006/relationships/notesSlide" Target="../notesSlides/notesSlide28.xml"/><Relationship Id="rId1" Type="http://schemas.openxmlformats.org/officeDocument/2006/relationships/slideLayout" Target="../slideLayouts/slideLayout198.xml"/><Relationship Id="rId6" Type="http://schemas.openxmlformats.org/officeDocument/2006/relationships/image" Target="../media/image286.emf"/><Relationship Id="rId5" Type="http://schemas.openxmlformats.org/officeDocument/2006/relationships/image" Target="../media/image285.emf"/><Relationship Id="rId4" Type="http://schemas.openxmlformats.org/officeDocument/2006/relationships/image" Target="../media/image284.emf"/></Relationships>
</file>

<file path=ppt/slides/_rels/slide46.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8" Type="http://schemas.openxmlformats.org/officeDocument/2006/relationships/image" Target="../media/image296.jpg"/><Relationship Id="rId13" Type="http://schemas.openxmlformats.org/officeDocument/2006/relationships/image" Target="../media/image301.png"/><Relationship Id="rId18" Type="http://schemas.openxmlformats.org/officeDocument/2006/relationships/image" Target="../media/image306.jpg"/><Relationship Id="rId26" Type="http://schemas.openxmlformats.org/officeDocument/2006/relationships/image" Target="../media/image314.png"/><Relationship Id="rId3" Type="http://schemas.openxmlformats.org/officeDocument/2006/relationships/image" Target="../media/image291.jpg"/><Relationship Id="rId21" Type="http://schemas.openxmlformats.org/officeDocument/2006/relationships/image" Target="../media/image309.jpg"/><Relationship Id="rId7" Type="http://schemas.openxmlformats.org/officeDocument/2006/relationships/image" Target="../media/image295.png"/><Relationship Id="rId12" Type="http://schemas.openxmlformats.org/officeDocument/2006/relationships/image" Target="../media/image300.png"/><Relationship Id="rId17" Type="http://schemas.openxmlformats.org/officeDocument/2006/relationships/image" Target="../media/image305.png"/><Relationship Id="rId25" Type="http://schemas.openxmlformats.org/officeDocument/2006/relationships/image" Target="../media/image313.png"/><Relationship Id="rId2" Type="http://schemas.openxmlformats.org/officeDocument/2006/relationships/notesSlide" Target="../notesSlides/notesSlide31.xml"/><Relationship Id="rId16" Type="http://schemas.openxmlformats.org/officeDocument/2006/relationships/image" Target="../media/image304.png"/><Relationship Id="rId20" Type="http://schemas.openxmlformats.org/officeDocument/2006/relationships/image" Target="../media/image308.png"/><Relationship Id="rId29" Type="http://schemas.openxmlformats.org/officeDocument/2006/relationships/image" Target="../media/image317.jpeg"/><Relationship Id="rId1" Type="http://schemas.openxmlformats.org/officeDocument/2006/relationships/slideLayout" Target="../slideLayouts/slideLayout187.xml"/><Relationship Id="rId6" Type="http://schemas.openxmlformats.org/officeDocument/2006/relationships/image" Target="../media/image294.jpg"/><Relationship Id="rId11" Type="http://schemas.openxmlformats.org/officeDocument/2006/relationships/image" Target="../media/image299.jpg"/><Relationship Id="rId24" Type="http://schemas.openxmlformats.org/officeDocument/2006/relationships/image" Target="../media/image312.png"/><Relationship Id="rId5" Type="http://schemas.openxmlformats.org/officeDocument/2006/relationships/image" Target="../media/image293.png"/><Relationship Id="rId15" Type="http://schemas.openxmlformats.org/officeDocument/2006/relationships/image" Target="../media/image303.png"/><Relationship Id="rId23" Type="http://schemas.openxmlformats.org/officeDocument/2006/relationships/image" Target="../media/image311.png"/><Relationship Id="rId28" Type="http://schemas.openxmlformats.org/officeDocument/2006/relationships/image" Target="../media/image316.jpeg"/><Relationship Id="rId10" Type="http://schemas.openxmlformats.org/officeDocument/2006/relationships/image" Target="../media/image298.jpg"/><Relationship Id="rId19" Type="http://schemas.openxmlformats.org/officeDocument/2006/relationships/image" Target="../media/image307.png"/><Relationship Id="rId4" Type="http://schemas.openxmlformats.org/officeDocument/2006/relationships/image" Target="../media/image292.jpg"/><Relationship Id="rId9" Type="http://schemas.openxmlformats.org/officeDocument/2006/relationships/image" Target="../media/image297.png"/><Relationship Id="rId14" Type="http://schemas.openxmlformats.org/officeDocument/2006/relationships/image" Target="../media/image302.jpg"/><Relationship Id="rId22" Type="http://schemas.openxmlformats.org/officeDocument/2006/relationships/image" Target="../media/image310.png"/><Relationship Id="rId27" Type="http://schemas.openxmlformats.org/officeDocument/2006/relationships/image" Target="../media/image315.png"/><Relationship Id="rId30" Type="http://schemas.openxmlformats.org/officeDocument/2006/relationships/image" Target="../media/image213.png"/></Relationships>
</file>

<file path=ppt/slides/_rels/slide49.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1.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327.png"/><Relationship Id="rId3" Type="http://schemas.openxmlformats.org/officeDocument/2006/relationships/image" Target="../media/image273.emf"/><Relationship Id="rId7" Type="http://schemas.openxmlformats.org/officeDocument/2006/relationships/image" Target="../media/image321.png"/><Relationship Id="rId12" Type="http://schemas.openxmlformats.org/officeDocument/2006/relationships/image" Target="../media/image326.emf"/><Relationship Id="rId2" Type="http://schemas.openxmlformats.org/officeDocument/2006/relationships/notesSlide" Target="../notesSlides/notesSlide32.xml"/><Relationship Id="rId1" Type="http://schemas.openxmlformats.org/officeDocument/2006/relationships/slideLayout" Target="../slideLayouts/slideLayout291.xml"/><Relationship Id="rId6" Type="http://schemas.openxmlformats.org/officeDocument/2006/relationships/image" Target="../media/image320.png"/><Relationship Id="rId11" Type="http://schemas.openxmlformats.org/officeDocument/2006/relationships/image" Target="../media/image325.emf"/><Relationship Id="rId5" Type="http://schemas.openxmlformats.org/officeDocument/2006/relationships/image" Target="../media/image319.emf"/><Relationship Id="rId15" Type="http://schemas.openxmlformats.org/officeDocument/2006/relationships/image" Target="../media/image329.png"/><Relationship Id="rId10" Type="http://schemas.openxmlformats.org/officeDocument/2006/relationships/image" Target="../media/image324.emf"/><Relationship Id="rId4" Type="http://schemas.openxmlformats.org/officeDocument/2006/relationships/image" Target="../media/image318.png"/><Relationship Id="rId9" Type="http://schemas.openxmlformats.org/officeDocument/2006/relationships/image" Target="../media/image323.png"/><Relationship Id="rId14" Type="http://schemas.openxmlformats.org/officeDocument/2006/relationships/image" Target="../media/image328.png"/></Relationships>
</file>

<file path=ppt/slides/_rels/slide5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306.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3.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34.xml"/><Relationship Id="rId1" Type="http://schemas.openxmlformats.org/officeDocument/2006/relationships/slideLayout" Target="../slideLayouts/slideLayout306.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4.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35.xml"/><Relationship Id="rId1" Type="http://schemas.openxmlformats.org/officeDocument/2006/relationships/slideLayout" Target="../slideLayouts/slideLayout306.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5.xml.rels><?xml version="1.0" encoding="UTF-8" standalone="yes"?>
<Relationships xmlns="http://schemas.openxmlformats.org/package/2006/relationships"><Relationship Id="rId8" Type="http://schemas.openxmlformats.org/officeDocument/2006/relationships/image" Target="../media/image342.jpg"/><Relationship Id="rId13" Type="http://schemas.openxmlformats.org/officeDocument/2006/relationships/image" Target="../media/image347.jpg"/><Relationship Id="rId18" Type="http://schemas.openxmlformats.org/officeDocument/2006/relationships/image" Target="../media/image352.png"/><Relationship Id="rId26" Type="http://schemas.openxmlformats.org/officeDocument/2006/relationships/image" Target="../media/image359.jpeg"/><Relationship Id="rId3" Type="http://schemas.openxmlformats.org/officeDocument/2006/relationships/image" Target="../media/image337.gif"/><Relationship Id="rId21" Type="http://schemas.openxmlformats.org/officeDocument/2006/relationships/image" Target="../media/image354.png"/><Relationship Id="rId7" Type="http://schemas.openxmlformats.org/officeDocument/2006/relationships/image" Target="../media/image341.png"/><Relationship Id="rId12" Type="http://schemas.openxmlformats.org/officeDocument/2006/relationships/image" Target="../media/image346.png"/><Relationship Id="rId17" Type="http://schemas.openxmlformats.org/officeDocument/2006/relationships/image" Target="../media/image351.jpg"/><Relationship Id="rId25" Type="http://schemas.openxmlformats.org/officeDocument/2006/relationships/image" Target="../media/image358.png"/><Relationship Id="rId2" Type="http://schemas.openxmlformats.org/officeDocument/2006/relationships/image" Target="../media/image336.png"/><Relationship Id="rId16" Type="http://schemas.openxmlformats.org/officeDocument/2006/relationships/image" Target="../media/image350.png"/><Relationship Id="rId20" Type="http://schemas.openxmlformats.org/officeDocument/2006/relationships/image" Target="../media/image186.jpg"/><Relationship Id="rId29" Type="http://schemas.openxmlformats.org/officeDocument/2006/relationships/image" Target="../media/image361.jpeg"/><Relationship Id="rId1" Type="http://schemas.openxmlformats.org/officeDocument/2006/relationships/slideLayout" Target="../slideLayouts/slideLayout187.xml"/><Relationship Id="rId6" Type="http://schemas.openxmlformats.org/officeDocument/2006/relationships/image" Target="../media/image340.png"/><Relationship Id="rId11" Type="http://schemas.openxmlformats.org/officeDocument/2006/relationships/image" Target="../media/image345.png"/><Relationship Id="rId24" Type="http://schemas.openxmlformats.org/officeDocument/2006/relationships/image" Target="../media/image357.png"/><Relationship Id="rId5" Type="http://schemas.openxmlformats.org/officeDocument/2006/relationships/image" Target="../media/image339.png"/><Relationship Id="rId15" Type="http://schemas.openxmlformats.org/officeDocument/2006/relationships/image" Target="../media/image349.png"/><Relationship Id="rId23" Type="http://schemas.openxmlformats.org/officeDocument/2006/relationships/image" Target="../media/image356.png"/><Relationship Id="rId28" Type="http://schemas.openxmlformats.org/officeDocument/2006/relationships/image" Target="../media/image360.jpg"/><Relationship Id="rId10" Type="http://schemas.openxmlformats.org/officeDocument/2006/relationships/image" Target="../media/image344.jpg"/><Relationship Id="rId19" Type="http://schemas.openxmlformats.org/officeDocument/2006/relationships/image" Target="../media/image353.jpeg"/><Relationship Id="rId4" Type="http://schemas.openxmlformats.org/officeDocument/2006/relationships/image" Target="../media/image338.png"/><Relationship Id="rId9" Type="http://schemas.openxmlformats.org/officeDocument/2006/relationships/image" Target="../media/image343.png"/><Relationship Id="rId14" Type="http://schemas.openxmlformats.org/officeDocument/2006/relationships/image" Target="../media/image348.jpg"/><Relationship Id="rId22" Type="http://schemas.openxmlformats.org/officeDocument/2006/relationships/image" Target="../media/image355.png"/><Relationship Id="rId27" Type="http://schemas.openxmlformats.org/officeDocument/2006/relationships/image" Target="../media/image212.png"/></Relationships>
</file>

<file path=ppt/slides/_rels/slide56.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8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customXml/item6.xml"/><Relationship Id="rId7" Type="http://schemas.openxmlformats.org/officeDocument/2006/relationships/image" Target="../media/image363.emf"/><Relationship Id="rId12" Type="http://schemas.openxmlformats.org/officeDocument/2006/relationships/image" Target="../media/image365.png"/><Relationship Id="rId2" Type="http://schemas.openxmlformats.org/officeDocument/2006/relationships/customXml" Target="../../customXml/item5.xml"/><Relationship Id="rId1" Type="http://schemas.openxmlformats.org/officeDocument/2006/relationships/customXml" Target="../../customXml/item4.xml"/><Relationship Id="rId6" Type="http://schemas.openxmlformats.org/officeDocument/2006/relationships/image" Target="../media/image362.emf"/><Relationship Id="rId11" Type="http://schemas.openxmlformats.org/officeDocument/2006/relationships/image" Target="../media/image364.emf"/><Relationship Id="rId5" Type="http://schemas.openxmlformats.org/officeDocument/2006/relationships/notesSlide" Target="../notesSlides/notesSlide36.xml"/><Relationship Id="rId10" Type="http://schemas.openxmlformats.org/officeDocument/2006/relationships/image" Target="../media/image8.emf"/><Relationship Id="rId4" Type="http://schemas.openxmlformats.org/officeDocument/2006/relationships/slideLayout" Target="../slideLayouts/slideLayout83.xml"/><Relationship Id="rId9" Type="http://schemas.openxmlformats.org/officeDocument/2006/relationships/image" Target="../media/image81.png"/></Relationships>
</file>

<file path=ppt/slides/_rels/slide5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37.xml"/><Relationship Id="rId7" Type="http://schemas.openxmlformats.org/officeDocument/2006/relationships/image" Target="../media/image367.emf"/><Relationship Id="rId2" Type="http://schemas.openxmlformats.org/officeDocument/2006/relationships/slideLayout" Target="../slideLayouts/slideLayout218.xml"/><Relationship Id="rId1" Type="http://schemas.openxmlformats.org/officeDocument/2006/relationships/customXml" Target="../../customXml/item7.xml"/><Relationship Id="rId6" Type="http://schemas.openxmlformats.org/officeDocument/2006/relationships/image" Target="../media/image47.png"/><Relationship Id="rId5" Type="http://schemas.openxmlformats.org/officeDocument/2006/relationships/image" Target="../media/image366.emf"/><Relationship Id="rId10" Type="http://schemas.openxmlformats.org/officeDocument/2006/relationships/image" Target="../media/image369.png"/><Relationship Id="rId4" Type="http://schemas.openxmlformats.org/officeDocument/2006/relationships/image" Target="../media/image25.png"/><Relationship Id="rId9" Type="http://schemas.openxmlformats.org/officeDocument/2006/relationships/image" Target="../media/image368.png"/></Relationships>
</file>

<file path=ppt/slides/_rels/slide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xml"/><Relationship Id="rId1" Type="http://schemas.openxmlformats.org/officeDocument/2006/relationships/slideLayout" Target="../slideLayouts/slideLayout214.xml"/><Relationship Id="rId4" Type="http://schemas.openxmlformats.org/officeDocument/2006/relationships/image" Target="../media/image120.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3.xml"/><Relationship Id="rId5" Type="http://schemas.openxmlformats.org/officeDocument/2006/relationships/image" Target="../media/image46.png"/><Relationship Id="rId4" Type="http://schemas.openxmlformats.org/officeDocument/2006/relationships/image" Target="../media/image370.png"/></Relationships>
</file>

<file path=ppt/slides/_rels/slide61.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81.png"/><Relationship Id="rId3" Type="http://schemas.openxmlformats.org/officeDocument/2006/relationships/image" Target="../media/image371.png"/><Relationship Id="rId7" Type="http://schemas.openxmlformats.org/officeDocument/2006/relationships/image" Target="../media/image375.png"/><Relationship Id="rId12" Type="http://schemas.openxmlformats.org/officeDocument/2006/relationships/image" Target="../media/image380.png"/><Relationship Id="rId2" Type="http://schemas.openxmlformats.org/officeDocument/2006/relationships/notesSlide" Target="../notesSlides/notesSlide39.xml"/><Relationship Id="rId16" Type="http://schemas.openxmlformats.org/officeDocument/2006/relationships/image" Target="../media/image384.png"/><Relationship Id="rId1" Type="http://schemas.openxmlformats.org/officeDocument/2006/relationships/slideLayout" Target="../slideLayouts/slideLayout83.xml"/><Relationship Id="rId6" Type="http://schemas.openxmlformats.org/officeDocument/2006/relationships/image" Target="../media/image374.png"/><Relationship Id="rId11" Type="http://schemas.openxmlformats.org/officeDocument/2006/relationships/image" Target="../media/image379.png"/><Relationship Id="rId5" Type="http://schemas.openxmlformats.org/officeDocument/2006/relationships/image" Target="../media/image373.png"/><Relationship Id="rId15" Type="http://schemas.openxmlformats.org/officeDocument/2006/relationships/image" Target="../media/image383.png"/><Relationship Id="rId10" Type="http://schemas.openxmlformats.org/officeDocument/2006/relationships/image" Target="../media/image378.png"/><Relationship Id="rId4" Type="http://schemas.openxmlformats.org/officeDocument/2006/relationships/image" Target="../media/image372.png"/><Relationship Id="rId9" Type="http://schemas.openxmlformats.org/officeDocument/2006/relationships/image" Target="../media/image377.png"/><Relationship Id="rId14" Type="http://schemas.openxmlformats.org/officeDocument/2006/relationships/image" Target="../media/image382.png"/></Relationships>
</file>

<file path=ppt/slides/_rels/slide6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85.png"/><Relationship Id="rId7" Type="http://schemas.openxmlformats.org/officeDocument/2006/relationships/image" Target="../media/image388.png"/><Relationship Id="rId12" Type="http://schemas.openxmlformats.org/officeDocument/2006/relationships/image" Target="../media/image391.png"/><Relationship Id="rId2" Type="http://schemas.openxmlformats.org/officeDocument/2006/relationships/notesSlide" Target="../notesSlides/notesSlide40.xml"/><Relationship Id="rId1" Type="http://schemas.openxmlformats.org/officeDocument/2006/relationships/slideLayout" Target="../slideLayouts/slideLayout83.xml"/><Relationship Id="rId6" Type="http://schemas.openxmlformats.org/officeDocument/2006/relationships/image" Target="../media/image387.png"/><Relationship Id="rId11" Type="http://schemas.openxmlformats.org/officeDocument/2006/relationships/image" Target="../media/image390.png"/><Relationship Id="rId5" Type="http://schemas.openxmlformats.org/officeDocument/2006/relationships/image" Target="../media/image367.emf"/><Relationship Id="rId10" Type="http://schemas.openxmlformats.org/officeDocument/2006/relationships/image" Target="../media/image389.png"/><Relationship Id="rId4" Type="http://schemas.openxmlformats.org/officeDocument/2006/relationships/image" Target="../media/image386.png"/><Relationship Id="rId9"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392.emf"/><Relationship Id="rId2" Type="http://schemas.openxmlformats.org/officeDocument/2006/relationships/notesSlide" Target="../notesSlides/notesSlide41.xml"/><Relationship Id="rId1" Type="http://schemas.openxmlformats.org/officeDocument/2006/relationships/slideLayout" Target="../slideLayouts/slideLayout95.xml"/><Relationship Id="rId6" Type="http://schemas.openxmlformats.org/officeDocument/2006/relationships/image" Target="../media/image25.png"/><Relationship Id="rId5" Type="http://schemas.openxmlformats.org/officeDocument/2006/relationships/image" Target="../media/image394.emf"/><Relationship Id="rId4" Type="http://schemas.openxmlformats.org/officeDocument/2006/relationships/image" Target="../media/image393.emf"/></Relationships>
</file>

<file path=ppt/slides/_rels/slide64.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2.emf"/><Relationship Id="rId7" Type="http://schemas.openxmlformats.org/officeDocument/2006/relationships/image" Target="../media/image395.emf"/><Relationship Id="rId12" Type="http://schemas.openxmlformats.org/officeDocument/2006/relationships/image" Target="../media/image399.png"/><Relationship Id="rId2" Type="http://schemas.openxmlformats.org/officeDocument/2006/relationships/notesSlide" Target="../notesSlides/notesSlide42.xml"/><Relationship Id="rId1" Type="http://schemas.openxmlformats.org/officeDocument/2006/relationships/slideLayout" Target="../slideLayouts/slideLayout95.xml"/><Relationship Id="rId6" Type="http://schemas.openxmlformats.org/officeDocument/2006/relationships/image" Target="../media/image282.emf"/><Relationship Id="rId11" Type="http://schemas.openxmlformats.org/officeDocument/2006/relationships/image" Target="../media/image398.png"/><Relationship Id="rId5" Type="http://schemas.openxmlformats.org/officeDocument/2006/relationships/image" Target="../media/image394.emf"/><Relationship Id="rId10" Type="http://schemas.openxmlformats.org/officeDocument/2006/relationships/image" Target="../media/image397.emf"/><Relationship Id="rId4" Type="http://schemas.openxmlformats.org/officeDocument/2006/relationships/image" Target="../media/image393.emf"/><Relationship Id="rId9" Type="http://schemas.microsoft.com/office/2007/relationships/hdphoto" Target="../media/hdphoto6.wdp"/></Relationships>
</file>

<file path=ppt/slides/_rels/slide65.xml.rels><?xml version="1.0" encoding="UTF-8" standalone="yes"?>
<Relationships xmlns="http://schemas.openxmlformats.org/package/2006/relationships"><Relationship Id="rId8" Type="http://schemas.openxmlformats.org/officeDocument/2006/relationships/image" Target="../media/image397.emf"/><Relationship Id="rId3" Type="http://schemas.openxmlformats.org/officeDocument/2006/relationships/image" Target="../media/image282.emf"/><Relationship Id="rId7" Type="http://schemas.openxmlformats.org/officeDocument/2006/relationships/image" Target="../media/image400.emf"/><Relationship Id="rId2" Type="http://schemas.openxmlformats.org/officeDocument/2006/relationships/notesSlide" Target="../notesSlides/notesSlide43.xml"/><Relationship Id="rId1" Type="http://schemas.openxmlformats.org/officeDocument/2006/relationships/slideLayout" Target="../slideLayouts/slideLayout100.xml"/><Relationship Id="rId6" Type="http://schemas.openxmlformats.org/officeDocument/2006/relationships/image" Target="../media/image394.emf"/><Relationship Id="rId5" Type="http://schemas.openxmlformats.org/officeDocument/2006/relationships/image" Target="../media/image393.emf"/><Relationship Id="rId4" Type="http://schemas.openxmlformats.org/officeDocument/2006/relationships/image" Target="../media/image392.emf"/></Relationships>
</file>

<file path=ppt/slides/_rels/slide66.xml.rels><?xml version="1.0" encoding="UTF-8" standalone="yes"?>
<Relationships xmlns="http://schemas.openxmlformats.org/package/2006/relationships"><Relationship Id="rId3" Type="http://schemas.openxmlformats.org/officeDocument/2006/relationships/image" Target="../media/image402.emf"/><Relationship Id="rId2" Type="http://schemas.openxmlformats.org/officeDocument/2006/relationships/image" Target="../media/image401.emf"/><Relationship Id="rId1" Type="http://schemas.openxmlformats.org/officeDocument/2006/relationships/slideLayout" Target="../slideLayouts/slideLayout76.xml"/><Relationship Id="rId4" Type="http://schemas.openxmlformats.org/officeDocument/2006/relationships/image" Target="../media/image403.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197.xml"/></Relationships>
</file>

<file path=ppt/slides/_rels/slide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124.emf"/></Relationships>
</file>

<file path=ppt/slides/_rels/slide9.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endParaRPr lang="en-US" sz="2800" dirty="0"/>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Open + Flexible</a:t>
            </a: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br>
              <a:rPr lang="en-US" dirty="0">
                <a:latin typeface="Segoe UI Semibold" panose="020B0702040204020203" pitchFamily="34" charset="0"/>
                <a:cs typeface="Segoe UI Semibold" panose="020B0702040204020203" pitchFamily="34" charset="0"/>
              </a:rPr>
            </a:br>
            <a:r>
              <a:rPr lang="en-US" dirty="0">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Dev + IT productivity</a:t>
            </a: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a:solidFill>
                      <a:schemeClr val="bg1"/>
                    </a:solidFill>
                  </a:rPr>
                  <a:t>Visual Studio</a:t>
                </a:r>
              </a:p>
              <a:p>
                <a:pPr>
                  <a:lnSpc>
                    <a:spcPct val="90000"/>
                  </a:lnSpc>
                  <a:spcAft>
                    <a:spcPts val="1200"/>
                  </a:spcAft>
                </a:pPr>
                <a:r>
                  <a:rPr lang="en-US" sz="2400" dirty="0">
                    <a:solidFill>
                      <a:schemeClr val="bg1"/>
                    </a:solidFill>
                  </a:rPr>
                  <a:t>GitHub</a:t>
                </a:r>
              </a:p>
              <a:p>
                <a:pPr>
                  <a:lnSpc>
                    <a:spcPct val="90000"/>
                  </a:lnSpc>
                  <a:spcAft>
                    <a:spcPts val="1200"/>
                  </a:spcAft>
                </a:pPr>
                <a:r>
                  <a:rPr lang="en-US" sz="2400" dirty="0">
                    <a:solidFill>
                      <a:schemeClr val="bg1"/>
                    </a:solidFill>
                  </a:rPr>
                  <a:t>Eclipse</a:t>
                </a:r>
              </a:p>
              <a:p>
                <a:pPr>
                  <a:lnSpc>
                    <a:spcPct val="90000"/>
                  </a:lnSpc>
                  <a:spcAft>
                    <a:spcPts val="1200"/>
                  </a:spcAft>
                </a:pPr>
                <a:r>
                  <a:rPr lang="en-US" sz="2400" dirty="0">
                    <a:solidFill>
                      <a:schemeClr val="bg1"/>
                    </a:solidFill>
                  </a:rPr>
                  <a:t>Chef + Puppet</a:t>
                </a:r>
              </a:p>
              <a:p>
                <a:pPr>
                  <a:lnSpc>
                    <a:spcPct val="90000"/>
                  </a:lnSpc>
                  <a:spcAft>
                    <a:spcPts val="1200"/>
                  </a:spcAft>
                </a:pPr>
                <a:r>
                  <a:rPr lang="en-US" sz="2400" dirty="0" err="1">
                    <a:solidFill>
                      <a:schemeClr val="bg1"/>
                    </a:solidFill>
                  </a:rPr>
                  <a:t>Powershell</a:t>
                </a:r>
                <a:endParaRPr lang="en-US" sz="240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SaaS extensibility</a:t>
            </a: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Trustworthy</a:t>
            </a: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SaaS </a:t>
            </a:r>
            <a:br>
              <a:rPr lang="en-US" sz="1600" dirty="0">
                <a:solidFill>
                  <a:srgbClr val="002050"/>
                </a:solidFill>
                <a:latin typeface="Segoe UI Semibold" panose="020B0702040204020203" pitchFamily="34" charset="0"/>
                <a:cs typeface="Segoe UI Semibold" panose="020B0702040204020203" pitchFamily="34" charset="0"/>
              </a:rPr>
            </a:br>
            <a:r>
              <a:rPr lang="en-US" sz="160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a:solidFill>
                  <a:srgbClr val="0072CC"/>
                </a:solidFill>
                <a:latin typeface="Segoe UI Semibold" panose="020B0702040204020203" pitchFamily="34" charset="0"/>
                <a:cs typeface="Segoe UI Semibold" panose="020B0702040204020203" pitchFamily="34" charset="0"/>
              </a:rPr>
              <a:t>processed by Azure </a:t>
            </a:r>
            <a:r>
              <a:rPr lang="en-US" dirty="0" err="1">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&gt;80% </a:t>
            </a:r>
            <a:br>
              <a:rPr kumimoji="0" lang="en-US" sz="6000"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mc:Choice xmlns:p14="http://schemas.microsoft.com/office/powerpoint/2010/main" Requires="p14">
      <p:transition spd="med" p14:dur="700" advClick="0" advTm="500">
        <p:fade/>
      </p:transition>
    </mc:Choice>
    <mc:Fallback>
      <p:transition spd="med" advClick="0" advTm="5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292035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74316" y="355170"/>
            <a:ext cx="11297450" cy="976663"/>
          </a:xfrm>
        </p:spPr>
        <p:txBody>
          <a:bodyPr/>
          <a:lstStyle/>
          <a:p>
            <a:pPr algn="ctr"/>
            <a:r>
              <a:rPr lang="en-US" dirty="0"/>
              <a:t>Great Infrastructure Enhancements</a:t>
            </a:r>
          </a:p>
        </p:txBody>
      </p:sp>
      <p:sp>
        <p:nvSpPr>
          <p:cNvPr id="4" name="TextBox 3"/>
          <p:cNvSpPr txBox="1"/>
          <p:nvPr/>
        </p:nvSpPr>
        <p:spPr>
          <a:xfrm>
            <a:off x="8355699" y="4894981"/>
            <a:ext cx="3854012"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81"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4145785" y="1477906"/>
            <a:ext cx="4144904" cy="325273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8290689"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6" name="Group 45"/>
          <p:cNvGrpSpPr/>
          <p:nvPr/>
        </p:nvGrpSpPr>
        <p:grpSpPr>
          <a:xfrm>
            <a:off x="9334001" y="1674825"/>
            <a:ext cx="2240252" cy="2921521"/>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918">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82854" tIns="146283" rIns="182854" bIns="146283" rtlCol="0">
              <a:spAutoFit/>
            </a:bodyPr>
            <a:lstStyle/>
            <a:p>
              <a:pPr>
                <a:lnSpc>
                  <a:spcPct val="90000"/>
                </a:lnSpc>
                <a:spcAft>
                  <a:spcPts val="600"/>
                </a:spcAft>
              </a:pPr>
              <a:r>
                <a:rPr lang="en-US" sz="6119" b="1" dirty="0">
                  <a:solidFill>
                    <a:srgbClr val="FFFFFF"/>
                  </a:solidFill>
                </a:rPr>
                <a:t>G</a:t>
              </a:r>
            </a:p>
          </p:txBody>
        </p:sp>
      </p:grpSp>
      <p:grpSp>
        <p:nvGrpSpPr>
          <p:cNvPr id="53" name="Group 52"/>
          <p:cNvGrpSpPr/>
          <p:nvPr/>
        </p:nvGrpSpPr>
        <p:grpSpPr>
          <a:xfrm>
            <a:off x="4658287" y="1567865"/>
            <a:ext cx="2944842" cy="3051803"/>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368426" y="5395403"/>
            <a:ext cx="3474482" cy="979379"/>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Optimized for data workloads</a:t>
            </a:r>
          </a:p>
          <a:p>
            <a:pPr>
              <a:lnSpc>
                <a:spcPct val="90000"/>
              </a:lnSpc>
              <a:spcBef>
                <a:spcPts val="306"/>
              </a:spcBef>
              <a:buClr>
                <a:srgbClr val="FFFFFF"/>
              </a:buClr>
            </a:pPr>
            <a:r>
              <a:rPr lang="en-US" sz="1428" dirty="0">
                <a:solidFill>
                  <a:srgbClr val="FDFDFD"/>
                </a:solidFill>
              </a:rPr>
              <a:t>Up to 32 CPU cores, 450 GB RAM, </a:t>
            </a:r>
            <a:br>
              <a:rPr lang="en-US" sz="1428" dirty="0">
                <a:solidFill>
                  <a:srgbClr val="FDFDFD"/>
                </a:solidFill>
              </a:rPr>
            </a:br>
            <a:r>
              <a:rPr lang="en-US" sz="1428" dirty="0">
                <a:solidFill>
                  <a:srgbClr val="FDFDFD"/>
                </a:solidFill>
              </a:rPr>
              <a:t>6.5 TB local SSD</a:t>
            </a:r>
          </a:p>
          <a:p>
            <a:pPr>
              <a:lnSpc>
                <a:spcPct val="90000"/>
              </a:lnSpc>
              <a:spcBef>
                <a:spcPts val="306"/>
              </a:spcBef>
              <a:buClr>
                <a:srgbClr val="FFFFFF"/>
              </a:buClr>
            </a:pPr>
            <a:r>
              <a:rPr lang="en-US" sz="1428" dirty="0">
                <a:solidFill>
                  <a:srgbClr val="FDFDFD"/>
                </a:solidFill>
              </a:rPr>
              <a:t>Latest generation Intel processor</a:t>
            </a:r>
          </a:p>
        </p:txBody>
      </p:sp>
      <p:sp>
        <p:nvSpPr>
          <p:cNvPr id="60" name="TextBox 59"/>
          <p:cNvSpPr txBox="1"/>
          <p:nvPr/>
        </p:nvSpPr>
        <p:spPr>
          <a:xfrm>
            <a:off x="4288444" y="4894982"/>
            <a:ext cx="3474483"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88445" y="5395402"/>
            <a:ext cx="3474482" cy="777696"/>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Up to 64 TB of storage per VM</a:t>
            </a:r>
          </a:p>
          <a:p>
            <a:pPr>
              <a:lnSpc>
                <a:spcPct val="90000"/>
              </a:lnSpc>
              <a:spcBef>
                <a:spcPts val="306"/>
              </a:spcBef>
              <a:buClr>
                <a:srgbClr val="FFFFFF"/>
              </a:buClr>
            </a:pPr>
            <a:r>
              <a:rPr lang="en-US" sz="1428" dirty="0">
                <a:solidFill>
                  <a:srgbClr val="FDFDFD"/>
                </a:solidFill>
              </a:rPr>
              <a:t>&gt;80,000 IOPS per VM</a:t>
            </a:r>
          </a:p>
          <a:p>
            <a:pPr>
              <a:lnSpc>
                <a:spcPct val="90000"/>
              </a:lnSpc>
              <a:spcBef>
                <a:spcPts val="306"/>
              </a:spcBef>
              <a:buClr>
                <a:srgbClr val="FFFFFF"/>
              </a:buClr>
            </a:pPr>
            <a:r>
              <a:rPr lang="en-US" sz="1428" dirty="0">
                <a:solidFill>
                  <a:srgbClr val="FDFDFD"/>
                </a:solidFill>
              </a:rPr>
              <a:t>Less than 1ms read latency</a:t>
            </a:r>
          </a:p>
        </p:txBody>
      </p:sp>
      <p:sp>
        <p:nvSpPr>
          <p:cNvPr id="62" name="TextBox 61"/>
          <p:cNvSpPr txBox="1"/>
          <p:nvPr/>
        </p:nvSpPr>
        <p:spPr>
          <a:xfrm>
            <a:off x="269559" y="4894982"/>
            <a:ext cx="3791561"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9560" y="5395403"/>
            <a:ext cx="3474482" cy="1259538"/>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Integrated management portal</a:t>
            </a:r>
          </a:p>
          <a:p>
            <a:pPr>
              <a:lnSpc>
                <a:spcPct val="90000"/>
              </a:lnSpc>
              <a:spcBef>
                <a:spcPts val="306"/>
              </a:spcBef>
              <a:buClr>
                <a:srgbClr val="FFFFFF"/>
              </a:buClr>
            </a:pPr>
            <a:r>
              <a:rPr lang="en-US" sz="1428" dirty="0">
                <a:solidFill>
                  <a:srgbClr val="FDFDFD"/>
                </a:solidFill>
              </a:rPr>
              <a:t>Application Templates</a:t>
            </a:r>
          </a:p>
          <a:p>
            <a:pPr>
              <a:lnSpc>
                <a:spcPct val="90000"/>
              </a:lnSpc>
              <a:spcBef>
                <a:spcPts val="306"/>
              </a:spcBef>
              <a:buClr>
                <a:srgbClr val="FFFFFF"/>
              </a:buClr>
            </a:pPr>
            <a:r>
              <a:rPr lang="en-US" sz="1428" dirty="0">
                <a:solidFill>
                  <a:srgbClr val="FDFDFD"/>
                </a:solidFill>
              </a:rPr>
              <a:t>Lifecycle Management</a:t>
            </a:r>
          </a:p>
          <a:p>
            <a:pPr>
              <a:lnSpc>
                <a:spcPct val="90000"/>
              </a:lnSpc>
              <a:spcBef>
                <a:spcPts val="306"/>
              </a:spcBef>
              <a:buClr>
                <a:srgbClr val="FFFFFF"/>
              </a:buClr>
            </a:pPr>
            <a:r>
              <a:rPr lang="en-US" sz="1428" dirty="0">
                <a:solidFill>
                  <a:srgbClr val="FDFDFD"/>
                </a:solidFill>
              </a:rPr>
              <a:t>Role Based Access Control</a:t>
            </a:r>
          </a:p>
          <a:p>
            <a:pPr>
              <a:lnSpc>
                <a:spcPct val="90000"/>
              </a:lnSpc>
              <a:spcBef>
                <a:spcPts val="306"/>
              </a:spcBef>
              <a:buClr>
                <a:srgbClr val="FFFFFF"/>
              </a:buClr>
            </a:pPr>
            <a:r>
              <a:rPr lang="en-US" sz="1428" dirty="0">
                <a:solidFill>
                  <a:srgbClr val="FDFDFD"/>
                </a:solidFill>
              </a:rPr>
              <a:t>Billing API</a:t>
            </a:r>
          </a:p>
        </p:txBody>
      </p:sp>
      <p:grpSp>
        <p:nvGrpSpPr>
          <p:cNvPr id="6" name="Group 5"/>
          <p:cNvGrpSpPr/>
          <p:nvPr/>
        </p:nvGrpSpPr>
        <p:grpSpPr>
          <a:xfrm>
            <a:off x="196328" y="2079177"/>
            <a:ext cx="3593461" cy="2066330"/>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847797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 y="911"/>
            <a:ext cx="12431473" cy="6992703"/>
          </a:xfrm>
          <a:prstGeom prst="rect">
            <a:avLst/>
          </a:prstGeom>
        </p:spPr>
      </p:pic>
      <p:sp>
        <p:nvSpPr>
          <p:cNvPr id="11" name="Rectangle 10"/>
          <p:cNvSpPr/>
          <p:nvPr/>
        </p:nvSpPr>
        <p:spPr>
          <a:xfrm>
            <a:off x="7094745" y="3962454"/>
            <a:ext cx="5138824" cy="2813024"/>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9709" tIns="279709" rIns="279709" rtlCol="0" anchor="t"/>
          <a:lstStyle/>
          <a:p>
            <a:pPr marL="517954" indent="-517954">
              <a:spcAft>
                <a:spcPts val="1224"/>
              </a:spcAft>
            </a:pPr>
            <a:r>
              <a:rPr lang="en-US" sz="3263" dirty="0">
                <a:solidFill>
                  <a:schemeClr val="bg1"/>
                </a:solidFill>
                <a:latin typeface="+mj-lt"/>
                <a:sym typeface="Wingdings" panose="05000000000000000000" pitchFamily="2" charset="2"/>
              </a:rPr>
              <a:t></a:t>
            </a:r>
            <a:r>
              <a:rPr lang="en-US" sz="3263" dirty="0">
                <a:latin typeface="+mj-lt"/>
                <a:sym typeface="Wingdings" panose="05000000000000000000" pitchFamily="2" charset="2"/>
              </a:rPr>
              <a:t> </a:t>
            </a:r>
            <a:r>
              <a:rPr lang="en-US" sz="3263" dirty="0">
                <a:latin typeface="Segoe UI Light" panose="020B0502040204020203" pitchFamily="34" charset="0"/>
              </a:rPr>
              <a:t>Game sessions hosted using Azure</a:t>
            </a:r>
          </a:p>
          <a:p>
            <a:pPr marL="517954" indent="-517954">
              <a:spcAft>
                <a:spcPts val="1224"/>
              </a:spcAft>
            </a:pPr>
            <a:r>
              <a:rPr lang="en-US" sz="3263" dirty="0">
                <a:solidFill>
                  <a:schemeClr val="bg1"/>
                </a:solidFill>
                <a:latin typeface="Segoe UI Light" panose="020B0502040204020203" pitchFamily="34" charset="0"/>
                <a:sym typeface="Wingdings" panose="05000000000000000000" pitchFamily="2" charset="2"/>
              </a:rPr>
              <a:t></a:t>
            </a:r>
            <a:r>
              <a:rPr lang="en-US" sz="3263" dirty="0">
                <a:latin typeface="Segoe UI Light" panose="020B0502040204020203" pitchFamily="34" charset="0"/>
                <a:sym typeface="Wingdings" panose="05000000000000000000" pitchFamily="2" charset="2"/>
              </a:rPr>
              <a:t> </a:t>
            </a:r>
            <a:r>
              <a:rPr lang="en-US" sz="3263"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501" y="1209470"/>
            <a:ext cx="10051391" cy="2752475"/>
          </a:xfrm>
          <a:prstGeom prst="rect">
            <a:avLst/>
          </a:prstGeom>
        </p:spPr>
        <p:txBody>
          <a:bodyPr/>
          <a:lstStyle/>
          <a:p>
            <a:r>
              <a:rPr lang="en-US" dirty="0" err="1"/>
              <a:t>Titanfall</a:t>
            </a:r>
            <a:endParaRPr lang="en-US" dirty="0"/>
          </a:p>
        </p:txBody>
      </p:sp>
    </p:spTree>
    <p:extLst>
      <p:ext uri="{BB962C8B-B14F-4D97-AF65-F5344CB8AC3E}">
        <p14:creationId xmlns:p14="http://schemas.microsoft.com/office/powerpoint/2010/main" val="7543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23038" y="1913785"/>
            <a:ext cx="5501952" cy="2133600"/>
          </a:xfrm>
        </p:spPr>
        <p:txBody>
          <a:bodyPr/>
          <a:lstStyle/>
          <a:p>
            <a:r>
              <a:rPr lang="en-US" sz="6000" dirty="0"/>
              <a:t>New </a:t>
            </a:r>
            <a:r>
              <a:rPr lang="en-US" sz="6000" b="1" dirty="0">
                <a:latin typeface="Segoe UI Semibold" panose="020B0702040204020203" pitchFamily="34" charset="0"/>
                <a:cs typeface="Segoe UI Semibold" panose="020B0702040204020203" pitchFamily="34" charset="0"/>
              </a:rPr>
              <a:t>N</a:t>
            </a:r>
            <a:r>
              <a:rPr lang="en-US" sz="6000" dirty="0"/>
              <a:t> family of</a:t>
            </a:r>
            <a:br>
              <a:rPr lang="en-US" sz="6000" dirty="0"/>
            </a:br>
            <a:r>
              <a:rPr lang="en-US" sz="6000" dirty="0"/>
              <a:t>virtual machines</a:t>
            </a:r>
          </a:p>
        </p:txBody>
      </p:sp>
      <p:sp>
        <p:nvSpPr>
          <p:cNvPr id="10" name="Content Placeholder 2"/>
          <p:cNvSpPr txBox="1">
            <a:spLocks/>
          </p:cNvSpPr>
          <p:nvPr/>
        </p:nvSpPr>
        <p:spPr>
          <a:xfrm>
            <a:off x="6523037" y="4009302"/>
            <a:ext cx="5677371" cy="17112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Latest NVIDIA GPU</a:t>
            </a:r>
          </a:p>
          <a:p>
            <a:pPr marL="0" indent="0">
              <a:buNone/>
            </a:pPr>
            <a:r>
              <a:rPr lang="en-US" sz="3200" dirty="0"/>
              <a:t>Superfast RDMA network</a:t>
            </a:r>
          </a:p>
          <a:p>
            <a:pPr marL="0" indent="0">
              <a:buNone/>
            </a:pPr>
            <a:r>
              <a:rPr lang="en-US" sz="3200" dirty="0"/>
              <a:t>High-end remote visualization </a:t>
            </a:r>
          </a:p>
        </p:txBody>
      </p:sp>
      <p:cxnSp>
        <p:nvCxnSpPr>
          <p:cNvPr id="4" name="Straight Connector 3"/>
          <p:cNvCxnSpPr/>
          <p:nvPr/>
        </p:nvCxnSpPr>
        <p:spPr>
          <a:xfrm>
            <a:off x="6667971" y="3868969"/>
            <a:ext cx="518160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95321" y="4945062"/>
            <a:ext cx="4480135" cy="1891163"/>
          </a:xfrm>
          <a:prstGeom prst="rect">
            <a:avLst/>
          </a:prstGeom>
        </p:spPr>
      </p:pic>
      <p:sp>
        <p:nvSpPr>
          <p:cNvPr id="18" name="AutoShape 3"/>
          <p:cNvSpPr>
            <a:spLocks noChangeAspect="1" noChangeArrowheads="1" noTextEdit="1"/>
          </p:cNvSpPr>
          <p:nvPr/>
        </p:nvSpPr>
        <p:spPr bwMode="auto">
          <a:xfrm>
            <a:off x="5648033" y="1287463"/>
            <a:ext cx="4058309" cy="367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6642571" y="1176451"/>
            <a:ext cx="3392275" cy="830997"/>
          </a:xfrm>
          <a:prstGeom prst="rect">
            <a:avLst/>
          </a:prstGeom>
        </p:spPr>
        <p:txBody>
          <a:bodyPr wrap="none">
            <a:spAutoFit/>
          </a:bodyPr>
          <a:lstStyle/>
          <a:p>
            <a:r>
              <a:rPr lang="en-US" sz="4800" dirty="0">
                <a:solidFill>
                  <a:srgbClr val="0072CC"/>
                </a:solidFill>
                <a:latin typeface="Segoe UI Semilight" panose="020B0402040204020203" pitchFamily="34" charset="0"/>
                <a:cs typeface="Segoe UI Semilight" panose="020B0402040204020203" pitchFamily="34" charset="0"/>
              </a:rPr>
              <a:t>Announcing</a:t>
            </a:r>
            <a:endParaRPr lang="en-US" sz="4800" dirty="0"/>
          </a:p>
        </p:txBody>
      </p:sp>
      <p:grpSp>
        <p:nvGrpSpPr>
          <p:cNvPr id="3" name="Group 2"/>
          <p:cNvGrpSpPr/>
          <p:nvPr/>
        </p:nvGrpSpPr>
        <p:grpSpPr>
          <a:xfrm>
            <a:off x="1428606" y="1287463"/>
            <a:ext cx="4044008" cy="3721347"/>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3795046" y="-3255168"/>
              <a:ext cx="2050882" cy="2594556"/>
            </a:xfrm>
            <a:prstGeom prst="rect">
              <a:avLst/>
            </a:prstGeom>
            <a:noFill/>
          </p:spPr>
          <p:txBody>
            <a:bodyPr wrap="none" lIns="182880" tIns="146304" rIns="182880" bIns="146304" rtlCol="0">
              <a:spAutoFit/>
            </a:bodyPr>
            <a:lstStyle/>
            <a:p>
              <a:pPr>
                <a:lnSpc>
                  <a:spcPct val="90000"/>
                </a:lnSpc>
                <a:spcAft>
                  <a:spcPts val="600"/>
                </a:spcAft>
              </a:pPr>
              <a:r>
                <a:rPr lang="en-US" sz="16600" b="1"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2114927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0072CC"/>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dirty="0">
                <a:solidFill>
                  <a:schemeClr val="tx1"/>
                </a:solidFill>
              </a:rPr>
              <a:t>Agility</a:t>
            </a:r>
          </a:p>
        </p:txBody>
      </p:sp>
    </p:spTree>
    <p:extLst>
      <p:ext uri="{BB962C8B-B14F-4D97-AF65-F5344CB8AC3E}">
        <p14:creationId xmlns:p14="http://schemas.microsoft.com/office/powerpoint/2010/main" val="23911537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a:solidFill>
                  <a:srgbClr val="00B0F0"/>
                </a:solidFill>
              </a:rPr>
              <a:t>Visual Studio Online: </a:t>
            </a:r>
            <a:r>
              <a:rPr lang="en-US" dirty="0">
                <a:solidFill>
                  <a:schemeClr val="tx1"/>
                </a:solidFill>
              </a:rPr>
              <a:t>Code Repository</a:t>
            </a: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Build + Deploy</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Load Testing</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1">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Release Management</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Application Insights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DevOps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Azure App Service</a:t>
            </a:r>
            <a:br>
              <a:rPr lang="en-US" sz="4800" dirty="0">
                <a:solidFill>
                  <a:schemeClr val="tx1"/>
                </a:solidFill>
              </a:rPr>
            </a:br>
            <a:r>
              <a:rPr lang="en-US" sz="3600" dirty="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patching</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scale</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Integration with existing apps</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Continuous deployment</a:t>
            </a: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54" y="2984230"/>
            <a:ext cx="11889564" cy="917575"/>
          </a:xfrm>
        </p:spPr>
        <p:txBody>
          <a:bodyPr/>
          <a:lstStyle/>
          <a:p>
            <a:pPr algn="ctr"/>
            <a:r>
              <a:rPr lang="en-GB" sz="5400" dirty="0"/>
              <a:t>What’s in Azure?</a:t>
            </a:r>
          </a:p>
        </p:txBody>
      </p:sp>
    </p:spTree>
    <p:extLst>
      <p:ext uri="{BB962C8B-B14F-4D97-AF65-F5344CB8AC3E}">
        <p14:creationId xmlns:p14="http://schemas.microsoft.com/office/powerpoint/2010/main" val="30788198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sp>
        <p:nvSpPr>
          <p:cNvPr id="2" name="Slide Number Placeholder 1"/>
          <p:cNvSpPr>
            <a:spLocks noGrp="1"/>
          </p:cNvSpPr>
          <p:nvPr>
            <p:ph type="sldNum" sz="quarter" idx="4294967295"/>
          </p:nvPr>
        </p:nvSpPr>
        <p:spPr>
          <a:xfrm>
            <a:off x="9637784" y="6482888"/>
            <a:ext cx="2796190" cy="372394"/>
          </a:xfrm>
          <a:prstGeom prst="rect">
            <a:avLst/>
          </a:prstGeom>
        </p:spPr>
        <p:txBody>
          <a:bodyPr/>
          <a:lstStyle/>
          <a:p>
            <a:fld id="{31ACB92F-976F-4790-8F56-390EBAC9F625}" type="slidenum">
              <a:rPr lang="en-US" smtClean="0"/>
              <a:t>35</a:t>
            </a:fld>
            <a:endParaRPr lang="en-US"/>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Journey to the Cloud</a:t>
            </a: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br>
              <a:rPr lang="en-US" sz="4400" dirty="0"/>
            </a:br>
            <a:r>
              <a:rPr lang="en-US" sz="5400" dirty="0"/>
              <a:t>Cortana Analytics Suite</a:t>
            </a: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customer churn,</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Lake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Warehouse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Factory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Catalog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Event Hub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br>
              <a:rPr lang="en-US" sz="4800" dirty="0">
                <a:solidFill>
                  <a:schemeClr val="accent2"/>
                </a:solidFill>
              </a:rPr>
            </a:br>
            <a:r>
              <a:rPr lang="en-US" sz="5400" dirty="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a:solidFill>
                  <a:schemeClr val="tx1"/>
                </a:solidFill>
                <a:latin typeface="+mj-lt"/>
                <a:sym typeface="Wingdings" panose="05000000000000000000" pitchFamily="2" charset="2"/>
              </a:rPr>
              <a:t>Aggregate + store petabytes of data</a:t>
            </a:r>
          </a:p>
          <a:p>
            <a:pPr>
              <a:lnSpc>
                <a:spcPct val="100000"/>
              </a:lnSpc>
              <a:spcAft>
                <a:spcPts val="1200"/>
              </a:spcAft>
            </a:pPr>
            <a:r>
              <a:rPr lang="en-US" sz="3200" dirty="0">
                <a:solidFill>
                  <a:schemeClr val="tx1"/>
                </a:solidFill>
                <a:latin typeface="+mj-lt"/>
                <a:sym typeface="Wingdings" panose="05000000000000000000" pitchFamily="2" charset="2"/>
              </a:rPr>
              <a:t>Interactively query and visualize data</a:t>
            </a:r>
          </a:p>
          <a:p>
            <a:pPr>
              <a:lnSpc>
                <a:spcPct val="100000"/>
              </a:lnSpc>
              <a:spcAft>
                <a:spcPts val="1200"/>
              </a:spcAft>
            </a:pPr>
            <a:r>
              <a:rPr lang="en-US" sz="3200" dirty="0">
                <a:solidFill>
                  <a:schemeClr val="tx1"/>
                </a:solidFill>
                <a:latin typeface="+mj-lt"/>
                <a:sym typeface="Wingdings" panose="05000000000000000000" pitchFamily="2" charset="2"/>
              </a:rPr>
              <a:t>Operationalize 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a:solidFill>
                  <a:srgbClr val="515151"/>
                </a:solidFill>
                <a:latin typeface="Segoe UI Semibold" panose="020B0702040204020203" pitchFamily="34" charset="0"/>
                <a:cs typeface="Segoe UI Semibold" panose="020B0702040204020203" pitchFamily="34" charset="0"/>
              </a:rPr>
              <a:t>SQL Data</a:t>
            </a:r>
            <a:br>
              <a:rPr lang="en-US" sz="2000" spc="-100" dirty="0">
                <a:solidFill>
                  <a:srgbClr val="515151"/>
                </a:solidFill>
                <a:latin typeface="Segoe UI Semibold" panose="020B0702040204020203" pitchFamily="34" charset="0"/>
                <a:cs typeface="Segoe UI Semibold" panose="020B0702040204020203" pitchFamily="34" charset="0"/>
              </a:rPr>
            </a:br>
            <a:r>
              <a:rPr lang="en-US" sz="2000" spc="-100"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Security</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a:ln w="3175">
                  <a:noFill/>
                </a:ln>
                <a:solidFill>
                  <a:srgbClr val="0072CC"/>
                </a:solidFill>
                <a:effectLst/>
                <a:uLnTx/>
                <a:uFillTx/>
                <a:latin typeface="Segoe UI Light"/>
                <a:ea typeface="+mn-ea"/>
              </a:rPr>
              <a:t> </a:t>
            </a:r>
            <a:b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a:gradFill>
                  <a:gsLst>
                    <a:gs pos="2917">
                      <a:schemeClr val="tx1"/>
                    </a:gs>
                    <a:gs pos="30000">
                      <a:schemeClr val="tx1"/>
                    </a:gs>
                  </a:gsLst>
                  <a:lin ang="5400000" scaled="0"/>
                </a:gradFill>
                <a:cs typeface="Segoe UI Semilight" panose="020B0402040204020203" pitchFamily="34" charset="0"/>
              </a:rPr>
              <a:t>Internet</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of</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ThyssenKrupp</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a:solidFill>
                  <a:schemeClr val="tx1"/>
                </a:solidFill>
              </a:rPr>
              <a:t>Delivering secure apps</a:t>
            </a:r>
          </a:p>
        </p:txBody>
      </p:sp>
    </p:spTree>
    <p:extLst>
      <p:ext uri="{BB962C8B-B14F-4D97-AF65-F5344CB8AC3E}">
        <p14:creationId xmlns:p14="http://schemas.microsoft.com/office/powerpoint/2010/main" val="27369899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United Nations</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a:t>Key Scenarios to Get Started with Microsoft Azure</a:t>
            </a:r>
          </a:p>
        </p:txBody>
      </p:sp>
    </p:spTree>
    <p:extLst>
      <p:ext uri="{BB962C8B-B14F-4D97-AF65-F5344CB8AC3E}">
        <p14:creationId xmlns:p14="http://schemas.microsoft.com/office/powerpoint/2010/main" val="110306500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a:solidFill>
                  <a:schemeClr val="tx1"/>
                </a:solidFill>
              </a:rPr>
              <a:t>The Cloud is changing the world</a:t>
            </a:r>
          </a:p>
        </p:txBody>
      </p:sp>
    </p:spTree>
    <p:extLst>
      <p:ext uri="{BB962C8B-B14F-4D97-AF65-F5344CB8AC3E}">
        <p14:creationId xmlns:p14="http://schemas.microsoft.com/office/powerpoint/2010/main" val="4130764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a:latin typeface="Segoe UI Light"/>
              </a:rPr>
              <a:t>Latest launch was in October 2015</a:t>
            </a:r>
            <a:r>
              <a:rPr kumimoji="0" lang="en-US" sz="2400" b="0" i="0" u="none" strike="noStrike" kern="1200" cap="none" spc="0" normalizeH="0" baseline="0" noProof="0" dirty="0">
                <a:ln>
                  <a:noFill/>
                </a:ln>
                <a:effectLst/>
                <a:uLnTx/>
                <a:uFillTx/>
                <a:latin typeface="Segoe UI Light"/>
              </a:rPr>
              <a:t>-</a:t>
            </a:r>
            <a:br>
              <a:rPr kumimoji="0" lang="en-US" sz="2400" b="0" i="0" u="none" strike="noStrike" kern="1200" cap="none" spc="0" normalizeH="0" baseline="0" noProof="0" dirty="0">
                <a:ln>
                  <a:noFill/>
                </a:ln>
                <a:effectLst/>
                <a:uLnTx/>
                <a:uFillTx/>
                <a:latin typeface="Segoe UI Light"/>
              </a:rPr>
            </a:br>
            <a:r>
              <a:rPr kumimoji="0" lang="en-US" sz="3600" b="0" i="0" u="none" strike="noStrike" kern="1200" cap="none" spc="0" normalizeH="0" baseline="0" noProof="0" dirty="0">
                <a:ln>
                  <a:noFill/>
                </a:ln>
                <a:effectLst/>
                <a:uLnTx/>
                <a:uFillTx/>
                <a:latin typeface="Segoe UI Light"/>
              </a:rPr>
              <a:t>India – Central, India – South,</a:t>
            </a:r>
            <a:r>
              <a:rPr kumimoji="0" lang="en-US" sz="3600" b="0" i="0" u="none" strike="noStrike" kern="1200" cap="none" spc="0" normalizeH="0" noProof="0" dirty="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a:ln>
                  <a:noFill/>
                </a:ln>
                <a:effectLst/>
                <a:uLnTx/>
                <a:uFillTx/>
                <a:latin typeface="Segoe UI Light"/>
              </a:rPr>
              <a:t> West</a:t>
            </a:r>
            <a:endParaRPr kumimoji="0" lang="en-US" sz="3600" b="0" i="0" u="none" strike="noStrike" kern="1200" cap="none" spc="0" normalizeH="0" baseline="0" noProof="0" dirty="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a:latin typeface="Segoe UI Light" panose="020B0502040204020203" pitchFamily="34" charset="0"/>
                <a:cs typeface="Segoe UI Light" panose="020B0502040204020203" pitchFamily="34" charset="0"/>
              </a:rPr>
              <a:t>6 new regions </a:t>
            </a:r>
            <a:r>
              <a:rPr lang="en-US" sz="2000" b="1" dirty="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Hybrid</a:t>
            </a: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4.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5.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6.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7.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22898</TotalTime>
  <Words>5216</Words>
  <Application>Microsoft Office PowerPoint</Application>
  <PresentationFormat>Custom</PresentationFormat>
  <Paragraphs>876</Paragraphs>
  <Slides>69</Slides>
  <Notes>44</Notes>
  <HiddenSlides>56</HiddenSlides>
  <MMClips>0</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69</vt:i4>
      </vt:variant>
    </vt:vector>
  </HeadingPairs>
  <TitlesOfParts>
    <vt:vector size="101" baseType="lpstr">
      <vt:lpstr>ＭＳ Ｐゴシック</vt:lpstr>
      <vt:lpstr>ＭＳ Ｐゴシック</vt:lpstr>
      <vt:lpstr>Arial</vt:lpstr>
      <vt:lpstr>Arial Unicode MS</vt:lpstr>
      <vt:lpstr>Calibri</vt:lpstr>
      <vt:lpstr>Calibri Light</vt:lpstr>
      <vt:lpstr>Consolas</vt:lpstr>
      <vt:lpstr>Rockwell</vt:lpstr>
      <vt:lpstr>Segoe</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The Cloud for Modern Business</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Great Infrastructure Enhancements</vt:lpstr>
      <vt:lpstr>Titanfall</vt:lpstr>
      <vt:lpstr>New N family of virtual machines</vt:lpstr>
      <vt:lpstr>Microsoft Azure Site Recovery Orchestrated disaster recovery to a second site or to Azure</vt:lpstr>
      <vt:lpstr>PowerPoint Presentation</vt:lpstr>
      <vt:lpstr>Agility</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What’s in Azure?</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Eoin Bailey</cp:lastModifiedBy>
  <cp:revision>759</cp:revision>
  <cp:lastPrinted>2015-09-21T17:22:28Z</cp:lastPrinted>
  <dcterms:created xsi:type="dcterms:W3CDTF">2014-06-10T19:28:25Z</dcterms:created>
  <dcterms:modified xsi:type="dcterms:W3CDTF">2016-05-06T12:38:53Z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